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00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8046" autoAdjust="0"/>
    <p:restoredTop sz="81958" autoAdjust="0"/>
  </p:normalViewPr>
  <p:slideViewPr>
    <p:cSldViewPr>
      <p:cViewPr varScale="1">
        <p:scale>
          <a:sx n="92" d="100"/>
          <a:sy n="92" d="100"/>
        </p:scale>
        <p:origin x="-21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4E49-2E3B-4028-94E8-7BA4FBF2A93E}" type="datetimeFigureOut">
              <a:rPr lang="en-US" smtClean="0"/>
              <a:pPr/>
              <a:t>9/2/2012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62761-47EA-4821-811D-DEC3DA20E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4E49-2E3B-4028-94E8-7BA4FBF2A93E}" type="datetimeFigureOut">
              <a:rPr lang="en-US" smtClean="0"/>
              <a:pPr/>
              <a:t>9/2/2012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62761-47EA-4821-811D-DEC3DA20E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4E49-2E3B-4028-94E8-7BA4FBF2A93E}" type="datetimeFigureOut">
              <a:rPr lang="en-US" smtClean="0"/>
              <a:pPr/>
              <a:t>9/2/2012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62761-47EA-4821-811D-DEC3DA20E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4E49-2E3B-4028-94E8-7BA4FBF2A93E}" type="datetimeFigureOut">
              <a:rPr lang="en-US" smtClean="0"/>
              <a:pPr/>
              <a:t>9/2/2012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62761-47EA-4821-811D-DEC3DA20E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4E49-2E3B-4028-94E8-7BA4FBF2A93E}" type="datetimeFigureOut">
              <a:rPr lang="en-US" smtClean="0"/>
              <a:pPr/>
              <a:t>9/2/2012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62761-47EA-4821-811D-DEC3DA20E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4E49-2E3B-4028-94E8-7BA4FBF2A93E}" type="datetimeFigureOut">
              <a:rPr lang="en-US" smtClean="0"/>
              <a:pPr/>
              <a:t>9/2/2012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62761-47EA-4821-811D-DEC3DA20E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4E49-2E3B-4028-94E8-7BA4FBF2A93E}" type="datetimeFigureOut">
              <a:rPr lang="en-US" smtClean="0"/>
              <a:pPr/>
              <a:t>9/2/2012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62761-47EA-4821-811D-DEC3DA20E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4E49-2E3B-4028-94E8-7BA4FBF2A93E}" type="datetimeFigureOut">
              <a:rPr lang="en-US" smtClean="0"/>
              <a:pPr/>
              <a:t>9/2/2012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62761-47EA-4821-811D-DEC3DA20E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4E49-2E3B-4028-94E8-7BA4FBF2A93E}" type="datetimeFigureOut">
              <a:rPr lang="en-US" smtClean="0"/>
              <a:pPr/>
              <a:t>9/2/2012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62761-47EA-4821-811D-DEC3DA20E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4E49-2E3B-4028-94E8-7BA4FBF2A93E}" type="datetimeFigureOut">
              <a:rPr lang="en-US" smtClean="0"/>
              <a:pPr/>
              <a:t>9/2/2012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62761-47EA-4821-811D-DEC3DA20E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D4E49-2E3B-4028-94E8-7BA4FBF2A93E}" type="datetimeFigureOut">
              <a:rPr lang="en-US" smtClean="0"/>
              <a:pPr/>
              <a:t>9/2/2012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62761-47EA-4821-811D-DEC3DA20E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D4E49-2E3B-4028-94E8-7BA4FBF2A93E}" type="datetimeFigureOut">
              <a:rPr lang="en-US" smtClean="0"/>
              <a:pPr/>
              <a:t>9/2/2012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62761-47EA-4821-811D-DEC3DA20EC6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pe C, D, E and EO Parts Book Section P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0048" y="649224"/>
            <a:ext cx="3803904" cy="5559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ictures\3 WHEELER NEWEST\T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4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6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1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1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2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2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8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rniciatura-ac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0</Words>
  <Application>Microsoft Office PowerPoint</Application>
  <PresentationFormat>On-screen Show (4:3)</PresentationFormat>
  <Paragraphs>0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Company>Warner Brothers Movie World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Ken</dc:creator>
  <cp:lastModifiedBy>Ken</cp:lastModifiedBy>
  <cp:revision>14</cp:revision>
  <dcterms:created xsi:type="dcterms:W3CDTF">2009-10-18T22:12:34Z</dcterms:created>
  <dcterms:modified xsi:type="dcterms:W3CDTF">2012-09-02T11:27:39Z</dcterms:modified>
</cp:coreProperties>
</file>